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79" r:id="rId4"/>
  </p:sldMasterIdLst>
  <p:notesMasterIdLst>
    <p:notesMasterId r:id="rId9"/>
  </p:notesMasterIdLst>
  <p:handoutMasterIdLst>
    <p:handoutMasterId r:id="rId10"/>
  </p:handoutMasterIdLst>
  <p:sldIdLst>
    <p:sldId id="339" r:id="rId5"/>
    <p:sldId id="336" r:id="rId6"/>
    <p:sldId id="337" r:id="rId7"/>
    <p:sldId id="338" r:id="rId8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TMAN Caroline" initials="AC" lastIdx="1" clrIdx="0">
    <p:extLst>
      <p:ext uri="{19B8F6BF-5375-455C-9EA6-DF929625EA0E}">
        <p15:presenceInfo xmlns:p15="http://schemas.microsoft.com/office/powerpoint/2012/main" userId="S::c.altman@ccfa.fr::9eff6bc0-ddb7-41cc-aef6-9500a6ef7f6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6AAD"/>
    <a:srgbClr val="5B9BD5"/>
    <a:srgbClr val="6690C3"/>
    <a:srgbClr val="4372B4"/>
    <a:srgbClr val="2E54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B769E25-B0E3-4A01-9967-AAD1F36B8916}" v="2" dt="2022-05-02T11:29:35.79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>
      <p:cViewPr varScale="1">
        <p:scale>
          <a:sx n="67" d="100"/>
          <a:sy n="67" d="100"/>
        </p:scale>
        <p:origin x="1284" y="4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396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urélia GUILLON" userId="44e4d73c-822a-4395-a6a0-784979558b52" providerId="ADAL" clId="{7B769E25-B0E3-4A01-9967-AAD1F36B8916}"/>
    <pc:docChg chg="undo custSel modSld">
      <pc:chgData name="Aurélia GUILLON" userId="44e4d73c-822a-4395-a6a0-784979558b52" providerId="ADAL" clId="{7B769E25-B0E3-4A01-9967-AAD1F36B8916}" dt="2022-05-02T11:34:20.481" v="113" actId="20577"/>
      <pc:docMkLst>
        <pc:docMk/>
      </pc:docMkLst>
      <pc:sldChg chg="addSp delSp modSp mod">
        <pc:chgData name="Aurélia GUILLON" userId="44e4d73c-822a-4395-a6a0-784979558b52" providerId="ADAL" clId="{7B769E25-B0E3-4A01-9967-AAD1F36B8916}" dt="2022-05-02T11:29:58.102" v="15" actId="14100"/>
        <pc:sldMkLst>
          <pc:docMk/>
          <pc:sldMk cId="1548195023" sldId="336"/>
        </pc:sldMkLst>
        <pc:picChg chg="del">
          <ac:chgData name="Aurélia GUILLON" userId="44e4d73c-822a-4395-a6a0-784979558b52" providerId="ADAL" clId="{7B769E25-B0E3-4A01-9967-AAD1F36B8916}" dt="2022-05-02T11:29:24.697" v="6" actId="478"/>
          <ac:picMkLst>
            <pc:docMk/>
            <pc:sldMk cId="1548195023" sldId="336"/>
            <ac:picMk id="2" creationId="{4E2796E2-9A94-4B9F-B7FE-86C487ED2EC5}"/>
          </ac:picMkLst>
        </pc:picChg>
        <pc:picChg chg="add mod">
          <ac:chgData name="Aurélia GUILLON" userId="44e4d73c-822a-4395-a6a0-784979558b52" providerId="ADAL" clId="{7B769E25-B0E3-4A01-9967-AAD1F36B8916}" dt="2022-05-02T11:29:58.102" v="15" actId="14100"/>
          <ac:picMkLst>
            <pc:docMk/>
            <pc:sldMk cId="1548195023" sldId="336"/>
            <ac:picMk id="3" creationId="{C5091D96-C512-20F2-E15A-8E9E13623CA5}"/>
          </ac:picMkLst>
        </pc:picChg>
      </pc:sldChg>
      <pc:sldChg chg="modSp mod">
        <pc:chgData name="Aurélia GUILLON" userId="44e4d73c-822a-4395-a6a0-784979558b52" providerId="ADAL" clId="{7B769E25-B0E3-4A01-9967-AAD1F36B8916}" dt="2022-05-02T11:32:10.967" v="63" actId="20577"/>
        <pc:sldMkLst>
          <pc:docMk/>
          <pc:sldMk cId="1292911293" sldId="337"/>
        </pc:sldMkLst>
        <pc:graphicFrameChg chg="modGraphic">
          <ac:chgData name="Aurélia GUILLON" userId="44e4d73c-822a-4395-a6a0-784979558b52" providerId="ADAL" clId="{7B769E25-B0E3-4A01-9967-AAD1F36B8916}" dt="2022-05-02T11:32:10.967" v="63" actId="20577"/>
          <ac:graphicFrameMkLst>
            <pc:docMk/>
            <pc:sldMk cId="1292911293" sldId="337"/>
            <ac:graphicFrameMk id="16" creationId="{9841DFC2-34CC-4518-AF09-DF4396835414}"/>
          </ac:graphicFrameMkLst>
        </pc:graphicFrameChg>
        <pc:graphicFrameChg chg="modGraphic">
          <ac:chgData name="Aurélia GUILLON" userId="44e4d73c-822a-4395-a6a0-784979558b52" providerId="ADAL" clId="{7B769E25-B0E3-4A01-9967-AAD1F36B8916}" dt="2022-05-02T11:31:43.623" v="50" actId="20577"/>
          <ac:graphicFrameMkLst>
            <pc:docMk/>
            <pc:sldMk cId="1292911293" sldId="337"/>
            <ac:graphicFrameMk id="21" creationId="{3A948D83-D639-4371-B5AF-2370CF6AC6E4}"/>
          </ac:graphicFrameMkLst>
        </pc:graphicFrameChg>
      </pc:sldChg>
      <pc:sldChg chg="addSp delSp modSp mod">
        <pc:chgData name="Aurélia GUILLON" userId="44e4d73c-822a-4395-a6a0-784979558b52" providerId="ADAL" clId="{7B769E25-B0E3-4A01-9967-AAD1F36B8916}" dt="2022-05-02T11:34:20.481" v="113" actId="20577"/>
        <pc:sldMkLst>
          <pc:docMk/>
          <pc:sldMk cId="789883913" sldId="338"/>
        </pc:sldMkLst>
        <pc:graphicFrameChg chg="add del modGraphic">
          <ac:chgData name="Aurélia GUILLON" userId="44e4d73c-822a-4395-a6a0-784979558b52" providerId="ADAL" clId="{7B769E25-B0E3-4A01-9967-AAD1F36B8916}" dt="2022-05-02T11:33:23.598" v="89" actId="20577"/>
          <ac:graphicFrameMkLst>
            <pc:docMk/>
            <pc:sldMk cId="789883913" sldId="338"/>
            <ac:graphicFrameMk id="19" creationId="{FF949C45-E5FD-431B-BFDA-8E8BBE1F1E70}"/>
          </ac:graphicFrameMkLst>
        </pc:graphicFrameChg>
        <pc:graphicFrameChg chg="modGraphic">
          <ac:chgData name="Aurélia GUILLON" userId="44e4d73c-822a-4395-a6a0-784979558b52" providerId="ADAL" clId="{7B769E25-B0E3-4A01-9967-AAD1F36B8916}" dt="2022-05-02T11:34:20.481" v="113" actId="20577"/>
          <ac:graphicFrameMkLst>
            <pc:docMk/>
            <pc:sldMk cId="789883913" sldId="338"/>
            <ac:graphicFrameMk id="20" creationId="{A95C4640-E092-4BC3-8C47-CE8979244E54}"/>
          </ac:graphicFrameMkLst>
        </pc:graphicFrameChg>
      </pc:sldChg>
      <pc:sldChg chg="addSp delSp modSp mod">
        <pc:chgData name="Aurélia GUILLON" userId="44e4d73c-822a-4395-a6a0-784979558b52" providerId="ADAL" clId="{7B769E25-B0E3-4A01-9967-AAD1F36B8916}" dt="2022-05-02T11:29:15.865" v="5" actId="1076"/>
        <pc:sldMkLst>
          <pc:docMk/>
          <pc:sldMk cId="3698415343" sldId="339"/>
        </pc:sldMkLst>
        <pc:picChg chg="add del">
          <ac:chgData name="Aurélia GUILLON" userId="44e4d73c-822a-4395-a6a0-784979558b52" providerId="ADAL" clId="{7B769E25-B0E3-4A01-9967-AAD1F36B8916}" dt="2022-05-02T11:29:00.520" v="2" actId="478"/>
          <ac:picMkLst>
            <pc:docMk/>
            <pc:sldMk cId="3698415343" sldId="339"/>
            <ac:picMk id="2" creationId="{D4CBAC80-8511-4E2F-92F4-E89846192F2D}"/>
          </ac:picMkLst>
        </pc:picChg>
        <pc:picChg chg="add mod">
          <ac:chgData name="Aurélia GUILLON" userId="44e4d73c-822a-4395-a6a0-784979558b52" providerId="ADAL" clId="{7B769E25-B0E3-4A01-9967-AAD1F36B8916}" dt="2022-05-02T11:29:15.865" v="5" actId="1076"/>
          <ac:picMkLst>
            <pc:docMk/>
            <pc:sldMk cId="3698415343" sldId="339"/>
            <ac:picMk id="3" creationId="{4A03D90E-D5F8-1DEF-111F-E3C37AA12EAA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862" cy="497333"/>
          </a:xfrm>
          <a:prstGeom prst="rect">
            <a:avLst/>
          </a:prstGeom>
        </p:spPr>
        <p:txBody>
          <a:bodyPr vert="horz" lIns="88221" tIns="44111" rIns="88221" bIns="44111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294" y="1"/>
            <a:ext cx="2945862" cy="497333"/>
          </a:xfrm>
          <a:prstGeom prst="rect">
            <a:avLst/>
          </a:prstGeom>
        </p:spPr>
        <p:txBody>
          <a:bodyPr vert="horz" lIns="88221" tIns="44111" rIns="88221" bIns="44111" rtlCol="0"/>
          <a:lstStyle>
            <a:lvl1pPr algn="r">
              <a:defRPr sz="1200"/>
            </a:lvl1pPr>
          </a:lstStyle>
          <a:p>
            <a:fld id="{2560562E-E8F1-4AC0-AEE8-9403C0DD4A6E}" type="datetimeFigureOut">
              <a:rPr lang="fr-FR" smtClean="0"/>
              <a:t>02/05/2022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9305"/>
            <a:ext cx="2945862" cy="497333"/>
          </a:xfrm>
          <a:prstGeom prst="rect">
            <a:avLst/>
          </a:prstGeom>
        </p:spPr>
        <p:txBody>
          <a:bodyPr vert="horz" lIns="88221" tIns="44111" rIns="88221" bIns="44111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294" y="9429305"/>
            <a:ext cx="2945862" cy="497333"/>
          </a:xfrm>
          <a:prstGeom prst="rect">
            <a:avLst/>
          </a:prstGeom>
        </p:spPr>
        <p:txBody>
          <a:bodyPr vert="horz" lIns="88221" tIns="44111" rIns="88221" bIns="44111" rtlCol="0" anchor="b"/>
          <a:lstStyle>
            <a:lvl1pPr algn="r">
              <a:defRPr sz="1200"/>
            </a:lvl1pPr>
          </a:lstStyle>
          <a:p>
            <a:fld id="{3B0C865C-5215-4F60-8824-85C30B6FA9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36426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6332"/>
          </a:xfrm>
          <a:prstGeom prst="rect">
            <a:avLst/>
          </a:prstGeom>
        </p:spPr>
        <p:txBody>
          <a:bodyPr vert="horz" lIns="91423" tIns="45712" rIns="91423" bIns="45712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5" y="1"/>
            <a:ext cx="2945659" cy="496332"/>
          </a:xfrm>
          <a:prstGeom prst="rect">
            <a:avLst/>
          </a:prstGeom>
        </p:spPr>
        <p:txBody>
          <a:bodyPr vert="horz" lIns="91423" tIns="45712" rIns="91423" bIns="45712" rtlCol="0"/>
          <a:lstStyle>
            <a:lvl1pPr algn="r">
              <a:defRPr sz="1200"/>
            </a:lvl1pPr>
          </a:lstStyle>
          <a:p>
            <a:fld id="{12282549-9324-43CD-BA4C-0A6F6B32E62E}" type="datetimeFigureOut">
              <a:rPr lang="fr-FR" smtClean="0"/>
              <a:pPr/>
              <a:t>02/05/2022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3" tIns="45712" rIns="91423" bIns="45712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5"/>
            <a:ext cx="5438140" cy="4466987"/>
          </a:xfrm>
          <a:prstGeom prst="rect">
            <a:avLst/>
          </a:prstGeom>
        </p:spPr>
        <p:txBody>
          <a:bodyPr vert="horz" lIns="91423" tIns="45712" rIns="91423" bIns="45712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2" y="9428585"/>
            <a:ext cx="2945659" cy="496332"/>
          </a:xfrm>
          <a:prstGeom prst="rect">
            <a:avLst/>
          </a:prstGeom>
        </p:spPr>
        <p:txBody>
          <a:bodyPr vert="horz" lIns="91423" tIns="45712" rIns="91423" bIns="45712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5" y="9428585"/>
            <a:ext cx="2945659" cy="496332"/>
          </a:xfrm>
          <a:prstGeom prst="rect">
            <a:avLst/>
          </a:prstGeom>
        </p:spPr>
        <p:txBody>
          <a:bodyPr vert="horz" lIns="91423" tIns="45712" rIns="91423" bIns="45712" rtlCol="0" anchor="b"/>
          <a:lstStyle>
            <a:lvl1pPr algn="r">
              <a:defRPr sz="1200"/>
            </a:lvl1pPr>
          </a:lstStyle>
          <a:p>
            <a:fld id="{B7FA10DC-4EA7-4926-8B98-16C251F7D43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3752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6174" y="-939600"/>
            <a:ext cx="10394594" cy="7795946"/>
          </a:xfrm>
          <a:prstGeom prst="rect">
            <a:avLst/>
          </a:prstGeom>
        </p:spPr>
      </p:pic>
      <p:pic>
        <p:nvPicPr>
          <p:cNvPr id="13" name="Shape 67"/>
          <p:cNvPicPr preferRelativeResize="0"/>
          <p:nvPr userDrawn="1"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1959" y="288000"/>
            <a:ext cx="916850" cy="527724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Shape 68"/>
          <p:cNvSpPr/>
          <p:nvPr userDrawn="1"/>
        </p:nvSpPr>
        <p:spPr>
          <a:xfrm>
            <a:off x="1476917" y="847625"/>
            <a:ext cx="7679925" cy="6010375"/>
          </a:xfrm>
          <a:custGeom>
            <a:avLst/>
            <a:gdLst/>
            <a:ahLst/>
            <a:cxnLst/>
            <a:rect l="0" t="0" r="0" b="0"/>
            <a:pathLst>
              <a:path w="307197" h="240415" extrusionOk="0">
                <a:moveTo>
                  <a:pt x="306684" y="31336"/>
                </a:moveTo>
                <a:lnTo>
                  <a:pt x="0" y="0"/>
                </a:lnTo>
                <a:lnTo>
                  <a:pt x="0" y="240415"/>
                </a:lnTo>
                <a:lnTo>
                  <a:pt x="307197" y="24041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7890061" y="232913"/>
            <a:ext cx="1092574" cy="365125"/>
          </a:xfrm>
        </p:spPr>
        <p:txBody>
          <a:bodyPr/>
          <a:lstStyle>
            <a:lvl1pPr algn="ctr">
              <a:defRPr b="1"/>
            </a:lvl1pPr>
          </a:lstStyle>
          <a:p>
            <a:fld id="{3DCF9147-455E-44C3-A178-79D1A3ACA0BE}" type="datetime1">
              <a:rPr lang="fr-FR" smtClean="0">
                <a:solidFill>
                  <a:srgbClr val="5B9BD5">
                    <a:lumMod val="20000"/>
                    <a:lumOff val="80000"/>
                  </a:srgbClr>
                </a:solidFill>
              </a:rPr>
              <a:pPr/>
              <a:t>02/05/2022</a:t>
            </a:fld>
            <a:endParaRPr lang="fr-FR" dirty="0">
              <a:solidFill>
                <a:srgbClr val="5B9BD5">
                  <a:lumMod val="20000"/>
                  <a:lumOff val="80000"/>
                </a:srgbClr>
              </a:solidFill>
            </a:endParaRPr>
          </a:p>
        </p:txBody>
      </p:sp>
      <p:sp>
        <p:nvSpPr>
          <p:cNvPr id="20" name="Espace réservé du texte 19"/>
          <p:cNvSpPr>
            <a:spLocks noGrp="1"/>
          </p:cNvSpPr>
          <p:nvPr>
            <p:ph type="body" sz="quarter" idx="13" hasCustomPrompt="1"/>
          </p:nvPr>
        </p:nvSpPr>
        <p:spPr>
          <a:xfrm>
            <a:off x="2176029" y="1828800"/>
            <a:ext cx="6806606" cy="492370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22" name="Espace réservé du texte 21"/>
          <p:cNvSpPr>
            <a:spLocks noGrp="1"/>
          </p:cNvSpPr>
          <p:nvPr>
            <p:ph type="body" sz="quarter" idx="14" hasCustomPrompt="1"/>
          </p:nvPr>
        </p:nvSpPr>
        <p:spPr>
          <a:xfrm>
            <a:off x="2228850" y="2628900"/>
            <a:ext cx="6597650" cy="3314700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/>
                </a:solidFill>
                <a:latin typeface="Impact" panose="020B0806030902050204" pitchFamily="34" charset="0"/>
                <a:cs typeface="Arial" panose="020B0604020202020204" pitchFamily="34" charset="0"/>
              </a:defRPr>
            </a:lvl1pPr>
            <a:lvl2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SOUS-TITRE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690400" y="6405337"/>
            <a:ext cx="465364" cy="452663"/>
          </a:xfrm>
          <a:prstGeom prst="rect">
            <a:avLst/>
          </a:prstGeom>
          <a:solidFill>
            <a:srgbClr val="5B9BD5"/>
          </a:solidFill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6D04C29-79A5-45F5-A9C4-C921CBBD1E7B}" type="slidenum">
              <a:rPr lang="fr-FR" smtClean="0">
                <a:solidFill>
                  <a:prstClr val="white"/>
                </a:solidFill>
              </a:rPr>
              <a:pPr algn="ctr"/>
              <a:t>‹N°›</a:t>
            </a:fld>
            <a:endParaRPr lang="fr-F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876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CHE STANDARD CCF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358"/>
          <p:cNvSpPr/>
          <p:nvPr userDrawn="1"/>
        </p:nvSpPr>
        <p:spPr>
          <a:xfrm>
            <a:off x="-233614" y="-36033"/>
            <a:ext cx="9372900" cy="983700"/>
          </a:xfrm>
          <a:custGeom>
            <a:avLst/>
            <a:gdLst/>
            <a:ahLst/>
            <a:cxnLst/>
            <a:rect l="0" t="0" r="0" b="0"/>
            <a:pathLst>
              <a:path w="374916" h="39348" extrusionOk="0">
                <a:moveTo>
                  <a:pt x="4826" y="1485"/>
                </a:moveTo>
                <a:lnTo>
                  <a:pt x="374916" y="39348"/>
                </a:lnTo>
                <a:lnTo>
                  <a:pt x="374916" y="0"/>
                </a:lnTo>
                <a:lnTo>
                  <a:pt x="0" y="0"/>
                </a:lnTo>
                <a:close/>
              </a:path>
            </a:pathLst>
          </a:custGeom>
          <a:solidFill>
            <a:srgbClr val="FF8C00"/>
          </a:solidFill>
          <a:ln>
            <a:noFill/>
          </a:ln>
        </p:spPr>
      </p:sp>
      <p:sp>
        <p:nvSpPr>
          <p:cNvPr id="15" name="Espace réservé du texte 14"/>
          <p:cNvSpPr>
            <a:spLocks noGrp="1"/>
          </p:cNvSpPr>
          <p:nvPr>
            <p:ph type="body" sz="quarter" idx="14"/>
          </p:nvPr>
        </p:nvSpPr>
        <p:spPr>
          <a:xfrm>
            <a:off x="416859" y="1371600"/>
            <a:ext cx="8278425" cy="619125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latin typeface="Impact" panose="020B0806030902050204" pitchFamily="34" charset="0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pic>
        <p:nvPicPr>
          <p:cNvPr id="16" name="Shape 512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71959" y="267240"/>
            <a:ext cx="916850" cy="52772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90061" y="232913"/>
            <a:ext cx="1092574" cy="365125"/>
          </a:xfrm>
        </p:spPr>
        <p:txBody>
          <a:bodyPr/>
          <a:lstStyle>
            <a:lvl1pPr algn="ctr">
              <a:defRPr b="1"/>
            </a:lvl1pPr>
          </a:lstStyle>
          <a:p>
            <a:fld id="{EC5F51D5-D374-4543-B959-9992237630D0}" type="datetime1">
              <a:rPr lang="fr-FR" smtClean="0">
                <a:solidFill>
                  <a:srgbClr val="5B9BD5">
                    <a:lumMod val="20000"/>
                    <a:lumOff val="80000"/>
                  </a:srgbClr>
                </a:solidFill>
              </a:rPr>
              <a:pPr/>
              <a:t>02/05/2022</a:t>
            </a:fld>
            <a:endParaRPr lang="fr-FR" dirty="0">
              <a:solidFill>
                <a:srgbClr val="5B9BD5">
                  <a:lumMod val="20000"/>
                  <a:lumOff val="80000"/>
                </a:srgb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5"/>
          </p:nvPr>
        </p:nvSpPr>
        <p:spPr>
          <a:xfrm>
            <a:off x="416859" y="2495300"/>
            <a:ext cx="8278425" cy="3643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8678636" y="6405337"/>
            <a:ext cx="465364" cy="452663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6D04C29-79A5-45F5-A9C4-C921CBBD1E7B}" type="slidenum">
              <a:rPr lang="fr-FR" smtClean="0">
                <a:solidFill>
                  <a:prstClr val="white"/>
                </a:solidFill>
              </a:rPr>
              <a:pPr algn="ctr"/>
              <a:t>‹N°›</a:t>
            </a:fld>
            <a:endParaRPr lang="fr-F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777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90061" y="365126"/>
            <a:ext cx="10925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fld id="{EB9B4948-AC71-4643-B877-24F5E5F2933E}" type="datetime1">
              <a:rPr lang="fr-FR" smtClean="0">
                <a:solidFill>
                  <a:srgbClr val="5B9BD5">
                    <a:lumMod val="20000"/>
                    <a:lumOff val="80000"/>
                  </a:srgbClr>
                </a:solidFill>
              </a:rPr>
              <a:pPr algn="ctr"/>
              <a:t>02/05/2022</a:t>
            </a:fld>
            <a:endParaRPr lang="fr-FR" dirty="0">
              <a:solidFill>
                <a:srgbClr val="5B9BD5">
                  <a:lumMod val="20000"/>
                  <a:lumOff val="8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04C29-79A5-45F5-A9C4-C921CBBD1E7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957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1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E6BE631F-116A-4CE6-8454-5D6FF02D4D4D}"/>
              </a:ext>
            </a:extLst>
          </p:cNvPr>
          <p:cNvSpPr txBox="1"/>
          <p:nvPr/>
        </p:nvSpPr>
        <p:spPr>
          <a:xfrm>
            <a:off x="2411760" y="1505012"/>
            <a:ext cx="52926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200" dirty="0">
                <a:solidFill>
                  <a:schemeClr val="accent1">
                    <a:lumMod val="75000"/>
                  </a:schemeClr>
                </a:solidFill>
                <a:latin typeface="Impact" panose="020B0806030902050204" pitchFamily="34" charset="0"/>
              </a:rPr>
              <a:t>Voitures particulières du CCFA</a:t>
            </a:r>
          </a:p>
        </p:txBody>
      </p:sp>
      <p:sp>
        <p:nvSpPr>
          <p:cNvPr id="10" name="Espace réservé du texte 3">
            <a:extLst>
              <a:ext uri="{FF2B5EF4-FFF2-40B4-BE49-F238E27FC236}">
                <a16:creationId xmlns:a16="http://schemas.microsoft.com/office/drawing/2014/main" id="{23FD74A5-C41E-4E76-BA5D-D2C386CFAEC3}"/>
              </a:ext>
            </a:extLst>
          </p:cNvPr>
          <p:cNvSpPr txBox="1">
            <a:spLocks/>
          </p:cNvSpPr>
          <p:nvPr/>
        </p:nvSpPr>
        <p:spPr>
          <a:xfrm>
            <a:off x="767805" y="936255"/>
            <a:ext cx="6768751" cy="74712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Impact" panose="020B080603090205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4800" dirty="0"/>
              <a:t>Baromètre des commandes </a:t>
            </a:r>
          </a:p>
          <a:p>
            <a:endParaRPr lang="fr-FR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7B03684E-578B-434E-A995-C12E7CE8E9E9}"/>
              </a:ext>
            </a:extLst>
          </p:cNvPr>
          <p:cNvSpPr txBox="1"/>
          <p:nvPr/>
        </p:nvSpPr>
        <p:spPr>
          <a:xfrm>
            <a:off x="6781198" y="6188980"/>
            <a:ext cx="153279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/>
              <a:t>Source : CCFA et CSIAM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A03D90E-D5F8-1DEF-111F-E3C37AA12E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593" y="1994376"/>
            <a:ext cx="7764882" cy="4498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415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oneTexte 14">
            <a:extLst>
              <a:ext uri="{FF2B5EF4-FFF2-40B4-BE49-F238E27FC236}">
                <a16:creationId xmlns:a16="http://schemas.microsoft.com/office/drawing/2014/main" id="{8D05877B-890F-4252-9C52-FA903DA83E8A}"/>
              </a:ext>
            </a:extLst>
          </p:cNvPr>
          <p:cNvSpPr txBox="1"/>
          <p:nvPr/>
        </p:nvSpPr>
        <p:spPr>
          <a:xfrm>
            <a:off x="7092280" y="6381328"/>
            <a:ext cx="153279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/>
              <a:t>Source : CCFA et CSIAM</a:t>
            </a:r>
          </a:p>
        </p:txBody>
      </p:sp>
      <p:sp>
        <p:nvSpPr>
          <p:cNvPr id="13" name="Espace réservé du texte 3">
            <a:extLst>
              <a:ext uri="{FF2B5EF4-FFF2-40B4-BE49-F238E27FC236}">
                <a16:creationId xmlns:a16="http://schemas.microsoft.com/office/drawing/2014/main" id="{A63EFAFA-A549-4416-9236-2757BCD35626}"/>
              </a:ext>
            </a:extLst>
          </p:cNvPr>
          <p:cNvSpPr txBox="1">
            <a:spLocks/>
          </p:cNvSpPr>
          <p:nvPr/>
        </p:nvSpPr>
        <p:spPr>
          <a:xfrm>
            <a:off x="611560" y="822813"/>
            <a:ext cx="6768751" cy="74712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Impact" panose="020B080603090205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4800" dirty="0"/>
              <a:t>Baromètre des commandes </a:t>
            </a:r>
          </a:p>
          <a:p>
            <a:endParaRPr lang="fr-FR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686DB8FE-051E-4AE8-9293-148B6A10AED0}"/>
              </a:ext>
            </a:extLst>
          </p:cNvPr>
          <p:cNvSpPr txBox="1"/>
          <p:nvPr/>
        </p:nvSpPr>
        <p:spPr>
          <a:xfrm>
            <a:off x="2433399" y="1456512"/>
            <a:ext cx="617835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accent1">
                    <a:lumMod val="75000"/>
                  </a:schemeClr>
                </a:solidFill>
                <a:latin typeface="Impact" panose="020B0806030902050204" pitchFamily="34" charset="0"/>
              </a:rPr>
              <a:t>Véhicules utilitaires légers du CCFA</a:t>
            </a:r>
          </a:p>
          <a:p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5091D96-C512-20F2-E15A-8E9E13623C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2203633"/>
            <a:ext cx="7856176" cy="4436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195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800B382B-F686-4F80-8EFB-9095243D39C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2787" y="764704"/>
            <a:ext cx="8278425" cy="619125"/>
          </a:xfrm>
        </p:spPr>
        <p:txBody>
          <a:bodyPr>
            <a:noAutofit/>
          </a:bodyPr>
          <a:lstStyle/>
          <a:p>
            <a:r>
              <a:rPr lang="fr-FR" sz="4000" dirty="0"/>
              <a:t>Baromètre des commandes </a:t>
            </a:r>
          </a:p>
        </p:txBody>
      </p:sp>
      <p:graphicFrame>
        <p:nvGraphicFramePr>
          <p:cNvPr id="16" name="Tableau 16">
            <a:extLst>
              <a:ext uri="{FF2B5EF4-FFF2-40B4-BE49-F238E27FC236}">
                <a16:creationId xmlns:a16="http://schemas.microsoft.com/office/drawing/2014/main" id="{9841DFC2-34CC-4518-AF09-DF4396835414}"/>
              </a:ext>
            </a:extLst>
          </p:cNvPr>
          <p:cNvGraphicFramePr>
            <a:graphicFrameLocks noGrp="1"/>
          </p:cNvGraphicFramePr>
          <p:nvPr>
            <p:ph sz="quarter" idx="15"/>
            <p:extLst>
              <p:ext uri="{D42A27DB-BD31-4B8C-83A1-F6EECF244321}">
                <p14:modId xmlns:p14="http://schemas.microsoft.com/office/powerpoint/2010/main" val="2767268857"/>
              </p:ext>
            </p:extLst>
          </p:nvPr>
        </p:nvGraphicFramePr>
        <p:xfrm>
          <a:off x="551114" y="1823786"/>
          <a:ext cx="3854824" cy="4716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2246">
                  <a:extLst>
                    <a:ext uri="{9D8B030D-6E8A-4147-A177-3AD203B41FA5}">
                      <a16:colId xmlns:a16="http://schemas.microsoft.com/office/drawing/2014/main" val="4144178806"/>
                    </a:ext>
                  </a:extLst>
                </a:gridCol>
                <a:gridCol w="891509">
                  <a:extLst>
                    <a:ext uri="{9D8B030D-6E8A-4147-A177-3AD203B41FA5}">
                      <a16:colId xmlns:a16="http://schemas.microsoft.com/office/drawing/2014/main" val="3282625495"/>
                    </a:ext>
                  </a:extLst>
                </a:gridCol>
                <a:gridCol w="764676">
                  <a:extLst>
                    <a:ext uri="{9D8B030D-6E8A-4147-A177-3AD203B41FA5}">
                      <a16:colId xmlns:a16="http://schemas.microsoft.com/office/drawing/2014/main" val="868010032"/>
                    </a:ext>
                  </a:extLst>
                </a:gridCol>
                <a:gridCol w="946393">
                  <a:extLst>
                    <a:ext uri="{9D8B030D-6E8A-4147-A177-3AD203B41FA5}">
                      <a16:colId xmlns:a16="http://schemas.microsoft.com/office/drawing/2014/main" val="3886381488"/>
                    </a:ext>
                  </a:extLst>
                </a:gridCol>
              </a:tblGrid>
              <a:tr h="674581">
                <a:tc>
                  <a:txBody>
                    <a:bodyPr/>
                    <a:lstStyle/>
                    <a:p>
                      <a:r>
                        <a:rPr lang="fr-FR" sz="1300" dirty="0"/>
                        <a:t>Voitures particulières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300" dirty="0"/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300" dirty="0"/>
                        <a:t>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300" dirty="0"/>
                        <a:t>Variations (en 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6674466"/>
                  </a:ext>
                </a:extLst>
              </a:tr>
              <a:tr h="366458">
                <a:tc>
                  <a:txBody>
                    <a:bodyPr/>
                    <a:lstStyle/>
                    <a:p>
                      <a:r>
                        <a:rPr lang="fr-FR" sz="1300" dirty="0">
                          <a:solidFill>
                            <a:schemeClr val="bg1"/>
                          </a:solidFill>
                          <a:latin typeface="+mn-lt"/>
                        </a:rPr>
                        <a:t>Janvier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>
                          <a:solidFill>
                            <a:srgbClr val="C00000"/>
                          </a:solidFill>
                        </a:rPr>
                        <a:t>188 157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>
                          <a:solidFill>
                            <a:schemeClr val="tx1"/>
                          </a:solidFill>
                        </a:rPr>
                        <a:t>152 934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>
                          <a:solidFill>
                            <a:srgbClr val="C00000"/>
                          </a:solidFill>
                        </a:rPr>
                        <a:t>-18,7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3353078"/>
                  </a:ext>
                </a:extLst>
              </a:tr>
              <a:tr h="364200">
                <a:tc>
                  <a:txBody>
                    <a:bodyPr/>
                    <a:lstStyle/>
                    <a:p>
                      <a:r>
                        <a:rPr lang="fr-FR" sz="1300" dirty="0">
                          <a:solidFill>
                            <a:schemeClr val="bg1"/>
                          </a:solidFill>
                          <a:latin typeface="+mn-lt"/>
                        </a:rPr>
                        <a:t>Février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>
                          <a:solidFill>
                            <a:srgbClr val="C00000"/>
                          </a:solidFill>
                        </a:rPr>
                        <a:t>169 477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>
                          <a:solidFill>
                            <a:schemeClr val="tx1"/>
                          </a:solidFill>
                        </a:rPr>
                        <a:t>169 081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>
                          <a:solidFill>
                            <a:srgbClr val="C00000"/>
                          </a:solidFill>
                        </a:rPr>
                        <a:t>-0,2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7206113"/>
                  </a:ext>
                </a:extLst>
              </a:tr>
              <a:tr h="292906">
                <a:tc>
                  <a:txBody>
                    <a:bodyPr/>
                    <a:lstStyle/>
                    <a:p>
                      <a:r>
                        <a:rPr lang="fr-FR" sz="1300" dirty="0">
                          <a:solidFill>
                            <a:schemeClr val="bg1"/>
                          </a:solidFill>
                          <a:latin typeface="+mn-lt"/>
                        </a:rPr>
                        <a:t>Mars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>
                          <a:solidFill>
                            <a:srgbClr val="C00000"/>
                          </a:solidFill>
                        </a:rPr>
                        <a:t>210 047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>
                          <a:solidFill>
                            <a:schemeClr val="tx1"/>
                          </a:solidFill>
                        </a:rPr>
                        <a:t>235 290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>
                          <a:solidFill>
                            <a:srgbClr val="C00000"/>
                          </a:solidFill>
                        </a:rPr>
                        <a:t>+12,0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461378"/>
                  </a:ext>
                </a:extLst>
              </a:tr>
              <a:tr h="362654">
                <a:tc>
                  <a:txBody>
                    <a:bodyPr/>
                    <a:lstStyle/>
                    <a:p>
                      <a:r>
                        <a:rPr lang="fr-FR" sz="1300" dirty="0">
                          <a:solidFill>
                            <a:schemeClr val="bg1"/>
                          </a:solidFill>
                          <a:latin typeface="+mn-lt"/>
                        </a:rPr>
                        <a:t>Avril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>
                          <a:solidFill>
                            <a:srgbClr val="C00000"/>
                          </a:solidFill>
                        </a:rPr>
                        <a:t>153 944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>
                          <a:solidFill>
                            <a:schemeClr val="tx1"/>
                          </a:solidFill>
                        </a:rPr>
                        <a:t>156 777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>
                          <a:solidFill>
                            <a:srgbClr val="C00000"/>
                          </a:solidFill>
                        </a:rPr>
                        <a:t>+1,8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8508197"/>
                  </a:ext>
                </a:extLst>
              </a:tr>
              <a:tr h="330172">
                <a:tc>
                  <a:txBody>
                    <a:bodyPr/>
                    <a:lstStyle/>
                    <a:p>
                      <a:r>
                        <a:rPr lang="fr-FR" sz="1300" dirty="0">
                          <a:solidFill>
                            <a:schemeClr val="bg1"/>
                          </a:solidFill>
                          <a:latin typeface="+mn-lt"/>
                        </a:rPr>
                        <a:t>Mai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>
                          <a:solidFill>
                            <a:srgbClr val="C00000"/>
                          </a:solidFill>
                        </a:rPr>
                        <a:t>141 126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3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3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1276643"/>
                  </a:ext>
                </a:extLst>
              </a:tr>
              <a:tr h="370872">
                <a:tc>
                  <a:txBody>
                    <a:bodyPr/>
                    <a:lstStyle/>
                    <a:p>
                      <a:r>
                        <a:rPr lang="fr-FR" sz="1300" dirty="0">
                          <a:solidFill>
                            <a:schemeClr val="bg1"/>
                          </a:solidFill>
                          <a:latin typeface="+mn-lt"/>
                        </a:rPr>
                        <a:t>Juin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>
                          <a:solidFill>
                            <a:srgbClr val="C00000"/>
                          </a:solidFill>
                        </a:rPr>
                        <a:t>190 930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3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3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8364781"/>
                  </a:ext>
                </a:extLst>
              </a:tr>
              <a:tr h="292906">
                <a:tc>
                  <a:txBody>
                    <a:bodyPr/>
                    <a:lstStyle/>
                    <a:p>
                      <a:r>
                        <a:rPr lang="fr-FR" sz="1300" dirty="0">
                          <a:solidFill>
                            <a:schemeClr val="bg1"/>
                          </a:solidFill>
                          <a:latin typeface="+mn-lt"/>
                        </a:rPr>
                        <a:t>Juillet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>
                          <a:solidFill>
                            <a:srgbClr val="C00000"/>
                          </a:solidFill>
                        </a:rPr>
                        <a:t>129 244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3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3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3862612"/>
                  </a:ext>
                </a:extLst>
              </a:tr>
              <a:tr h="362654">
                <a:tc>
                  <a:txBody>
                    <a:bodyPr/>
                    <a:lstStyle/>
                    <a:p>
                      <a:r>
                        <a:rPr lang="fr-FR" sz="1300" dirty="0">
                          <a:solidFill>
                            <a:schemeClr val="bg1"/>
                          </a:solidFill>
                          <a:latin typeface="+mn-lt"/>
                        </a:rPr>
                        <a:t>Août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300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90 096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fr-FR" sz="1300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3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7663638"/>
                  </a:ext>
                </a:extLst>
              </a:tr>
              <a:tr h="292906">
                <a:tc>
                  <a:txBody>
                    <a:bodyPr/>
                    <a:lstStyle/>
                    <a:p>
                      <a:r>
                        <a:rPr lang="fr-FR" sz="1300" dirty="0">
                          <a:solidFill>
                            <a:schemeClr val="bg1"/>
                          </a:solidFill>
                          <a:latin typeface="+mn-lt"/>
                        </a:rPr>
                        <a:t>Septembre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>
                          <a:solidFill>
                            <a:srgbClr val="C00000"/>
                          </a:solidFill>
                        </a:rPr>
                        <a:t>165 009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3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3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3412814"/>
                  </a:ext>
                </a:extLst>
              </a:tr>
              <a:tr h="343177">
                <a:tc>
                  <a:txBody>
                    <a:bodyPr/>
                    <a:lstStyle/>
                    <a:p>
                      <a:r>
                        <a:rPr lang="fr-FR" sz="1300" dirty="0">
                          <a:solidFill>
                            <a:schemeClr val="bg1"/>
                          </a:solidFill>
                          <a:latin typeface="+mn-lt"/>
                        </a:rPr>
                        <a:t>Octobre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>
                          <a:solidFill>
                            <a:srgbClr val="C00000"/>
                          </a:solidFill>
                        </a:rPr>
                        <a:t>187 987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3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3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7426252"/>
                  </a:ext>
                </a:extLst>
              </a:tr>
              <a:tr h="364200">
                <a:tc>
                  <a:txBody>
                    <a:bodyPr/>
                    <a:lstStyle/>
                    <a:p>
                      <a:r>
                        <a:rPr lang="fr-FR" sz="1300" dirty="0">
                          <a:solidFill>
                            <a:schemeClr val="bg1"/>
                          </a:solidFill>
                          <a:latin typeface="+mn-lt"/>
                        </a:rPr>
                        <a:t>Novembre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>
                          <a:solidFill>
                            <a:srgbClr val="C00000"/>
                          </a:solidFill>
                        </a:rPr>
                        <a:t>137 838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3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3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302993"/>
                  </a:ext>
                </a:extLst>
              </a:tr>
              <a:tr h="298322">
                <a:tc>
                  <a:txBody>
                    <a:bodyPr/>
                    <a:lstStyle/>
                    <a:p>
                      <a:r>
                        <a:rPr lang="fr-FR" sz="1300" dirty="0">
                          <a:solidFill>
                            <a:schemeClr val="bg1"/>
                          </a:solidFill>
                          <a:latin typeface="+mn-lt"/>
                        </a:rPr>
                        <a:t>Décembre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>
                          <a:solidFill>
                            <a:srgbClr val="C00000"/>
                          </a:solidFill>
                        </a:rPr>
                        <a:t>162 016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3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3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0980321"/>
                  </a:ext>
                </a:extLst>
              </a:tr>
            </a:tbl>
          </a:graphicData>
        </a:graphic>
      </p:graphicFrame>
      <p:graphicFrame>
        <p:nvGraphicFramePr>
          <p:cNvPr id="21" name="Tableau 16">
            <a:extLst>
              <a:ext uri="{FF2B5EF4-FFF2-40B4-BE49-F238E27FC236}">
                <a16:creationId xmlns:a16="http://schemas.microsoft.com/office/drawing/2014/main" id="{3A948D83-D639-4371-B5AF-2370CF6AC6E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5365229"/>
              </p:ext>
            </p:extLst>
          </p:nvPr>
        </p:nvGraphicFramePr>
        <p:xfrm>
          <a:off x="4644008" y="1823787"/>
          <a:ext cx="3854824" cy="4737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5273">
                  <a:extLst>
                    <a:ext uri="{9D8B030D-6E8A-4147-A177-3AD203B41FA5}">
                      <a16:colId xmlns:a16="http://schemas.microsoft.com/office/drawing/2014/main" val="4144178806"/>
                    </a:ext>
                  </a:extLst>
                </a:gridCol>
                <a:gridCol w="843515">
                  <a:extLst>
                    <a:ext uri="{9D8B030D-6E8A-4147-A177-3AD203B41FA5}">
                      <a16:colId xmlns:a16="http://schemas.microsoft.com/office/drawing/2014/main" val="3282625495"/>
                    </a:ext>
                  </a:extLst>
                </a:gridCol>
                <a:gridCol w="797903">
                  <a:extLst>
                    <a:ext uri="{9D8B030D-6E8A-4147-A177-3AD203B41FA5}">
                      <a16:colId xmlns:a16="http://schemas.microsoft.com/office/drawing/2014/main" val="868010032"/>
                    </a:ext>
                  </a:extLst>
                </a:gridCol>
                <a:gridCol w="948133">
                  <a:extLst>
                    <a:ext uri="{9D8B030D-6E8A-4147-A177-3AD203B41FA5}">
                      <a16:colId xmlns:a16="http://schemas.microsoft.com/office/drawing/2014/main" val="3886381488"/>
                    </a:ext>
                  </a:extLst>
                </a:gridCol>
              </a:tblGrid>
              <a:tr h="684100">
                <a:tc>
                  <a:txBody>
                    <a:bodyPr/>
                    <a:lstStyle/>
                    <a:p>
                      <a:r>
                        <a:rPr lang="fr-FR" sz="1300" dirty="0"/>
                        <a:t>Véhicules utilitaires légers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/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300" dirty="0"/>
                        <a:t>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300" dirty="0"/>
                        <a:t>Variations (en 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6674466"/>
                  </a:ext>
                </a:extLst>
              </a:tr>
              <a:tr h="337615">
                <a:tc>
                  <a:txBody>
                    <a:bodyPr/>
                    <a:lstStyle/>
                    <a:p>
                      <a:r>
                        <a:rPr lang="fr-FR" sz="1300" dirty="0">
                          <a:solidFill>
                            <a:schemeClr val="bg1"/>
                          </a:solidFill>
                          <a:latin typeface="+mn-lt"/>
                        </a:rPr>
                        <a:t>Janvier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>
                          <a:solidFill>
                            <a:srgbClr val="C00000"/>
                          </a:solidFill>
                        </a:rPr>
                        <a:t>38 961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>
                          <a:solidFill>
                            <a:schemeClr val="tx1"/>
                          </a:solidFill>
                        </a:rPr>
                        <a:t>29 550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>
                          <a:solidFill>
                            <a:srgbClr val="C00000"/>
                          </a:solidFill>
                        </a:rPr>
                        <a:t>-24,2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3353078"/>
                  </a:ext>
                </a:extLst>
              </a:tr>
              <a:tr h="337615">
                <a:tc>
                  <a:txBody>
                    <a:bodyPr/>
                    <a:lstStyle/>
                    <a:p>
                      <a:r>
                        <a:rPr lang="fr-FR" sz="1300" dirty="0">
                          <a:solidFill>
                            <a:schemeClr val="bg1"/>
                          </a:solidFill>
                          <a:latin typeface="+mn-lt"/>
                        </a:rPr>
                        <a:t>Février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>
                          <a:solidFill>
                            <a:srgbClr val="C00000"/>
                          </a:solidFill>
                        </a:rPr>
                        <a:t>41 538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>
                          <a:solidFill>
                            <a:schemeClr val="tx1"/>
                          </a:solidFill>
                        </a:rPr>
                        <a:t>46 513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>
                          <a:solidFill>
                            <a:srgbClr val="C00000"/>
                          </a:solidFill>
                        </a:rPr>
                        <a:t>+16,5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7206113"/>
                  </a:ext>
                </a:extLst>
              </a:tr>
              <a:tr h="337615">
                <a:tc>
                  <a:txBody>
                    <a:bodyPr/>
                    <a:lstStyle/>
                    <a:p>
                      <a:r>
                        <a:rPr lang="fr-FR" sz="1300" dirty="0">
                          <a:solidFill>
                            <a:schemeClr val="bg1"/>
                          </a:solidFill>
                          <a:latin typeface="+mn-lt"/>
                        </a:rPr>
                        <a:t>Mars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>
                          <a:solidFill>
                            <a:srgbClr val="C00000"/>
                          </a:solidFill>
                        </a:rPr>
                        <a:t>48 620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>
                          <a:solidFill>
                            <a:schemeClr val="tx1"/>
                          </a:solidFill>
                        </a:rPr>
                        <a:t>55 901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>
                          <a:solidFill>
                            <a:srgbClr val="C00000"/>
                          </a:solidFill>
                        </a:rPr>
                        <a:t>+15,0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461378"/>
                  </a:ext>
                </a:extLst>
              </a:tr>
              <a:tr h="337615">
                <a:tc>
                  <a:txBody>
                    <a:bodyPr/>
                    <a:lstStyle/>
                    <a:p>
                      <a:r>
                        <a:rPr lang="fr-FR" sz="1300" dirty="0">
                          <a:solidFill>
                            <a:schemeClr val="bg1"/>
                          </a:solidFill>
                          <a:latin typeface="+mn-lt"/>
                        </a:rPr>
                        <a:t>Avril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>
                          <a:solidFill>
                            <a:srgbClr val="C00000"/>
                          </a:solidFill>
                        </a:rPr>
                        <a:t>44 835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>
                          <a:solidFill>
                            <a:schemeClr val="tx1"/>
                          </a:solidFill>
                        </a:rPr>
                        <a:t>38 883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>
                          <a:solidFill>
                            <a:srgbClr val="C00000"/>
                          </a:solidFill>
                        </a:rPr>
                        <a:t>-13,3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8508197"/>
                  </a:ext>
                </a:extLst>
              </a:tr>
              <a:tr h="337615">
                <a:tc>
                  <a:txBody>
                    <a:bodyPr/>
                    <a:lstStyle/>
                    <a:p>
                      <a:r>
                        <a:rPr lang="fr-FR" sz="1300" dirty="0">
                          <a:solidFill>
                            <a:schemeClr val="bg1"/>
                          </a:solidFill>
                          <a:latin typeface="+mn-lt"/>
                        </a:rPr>
                        <a:t>Mai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>
                          <a:solidFill>
                            <a:srgbClr val="C00000"/>
                          </a:solidFill>
                        </a:rPr>
                        <a:t>42 440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3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3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1276643"/>
                  </a:ext>
                </a:extLst>
              </a:tr>
              <a:tr h="337615">
                <a:tc>
                  <a:txBody>
                    <a:bodyPr/>
                    <a:lstStyle/>
                    <a:p>
                      <a:r>
                        <a:rPr lang="fr-FR" sz="1300" dirty="0">
                          <a:solidFill>
                            <a:schemeClr val="bg1"/>
                          </a:solidFill>
                          <a:latin typeface="+mn-lt"/>
                        </a:rPr>
                        <a:t>Juin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>
                          <a:solidFill>
                            <a:srgbClr val="C00000"/>
                          </a:solidFill>
                        </a:rPr>
                        <a:t>41 055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3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3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8364781"/>
                  </a:ext>
                </a:extLst>
              </a:tr>
              <a:tr h="337615">
                <a:tc>
                  <a:txBody>
                    <a:bodyPr/>
                    <a:lstStyle/>
                    <a:p>
                      <a:r>
                        <a:rPr lang="fr-FR" sz="1300" dirty="0">
                          <a:solidFill>
                            <a:schemeClr val="bg1"/>
                          </a:solidFill>
                          <a:latin typeface="+mn-lt"/>
                        </a:rPr>
                        <a:t>Juillet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>
                          <a:solidFill>
                            <a:srgbClr val="C00000"/>
                          </a:solidFill>
                        </a:rPr>
                        <a:t>39 823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3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3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3862612"/>
                  </a:ext>
                </a:extLst>
              </a:tr>
              <a:tr h="337615">
                <a:tc>
                  <a:txBody>
                    <a:bodyPr/>
                    <a:lstStyle/>
                    <a:p>
                      <a:r>
                        <a:rPr lang="fr-FR" sz="1300" dirty="0">
                          <a:solidFill>
                            <a:schemeClr val="bg1"/>
                          </a:solidFill>
                          <a:latin typeface="+mn-lt"/>
                        </a:rPr>
                        <a:t>Août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300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21 912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fr-FR" sz="1300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fr-FR" sz="1300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7663638"/>
                  </a:ext>
                </a:extLst>
              </a:tr>
              <a:tr h="337615">
                <a:tc>
                  <a:txBody>
                    <a:bodyPr/>
                    <a:lstStyle/>
                    <a:p>
                      <a:r>
                        <a:rPr lang="fr-FR" sz="1300" dirty="0">
                          <a:solidFill>
                            <a:schemeClr val="bg1"/>
                          </a:solidFill>
                          <a:latin typeface="+mn-lt"/>
                        </a:rPr>
                        <a:t>Septembre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>
                          <a:solidFill>
                            <a:srgbClr val="C00000"/>
                          </a:solidFill>
                        </a:rPr>
                        <a:t>38 482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3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3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3412814"/>
                  </a:ext>
                </a:extLst>
              </a:tr>
              <a:tr h="337615">
                <a:tc>
                  <a:txBody>
                    <a:bodyPr/>
                    <a:lstStyle/>
                    <a:p>
                      <a:r>
                        <a:rPr lang="fr-FR" sz="1300" dirty="0">
                          <a:solidFill>
                            <a:schemeClr val="bg1"/>
                          </a:solidFill>
                          <a:latin typeface="+mn-lt"/>
                        </a:rPr>
                        <a:t>Octobre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>
                          <a:solidFill>
                            <a:srgbClr val="C00000"/>
                          </a:solidFill>
                        </a:rPr>
                        <a:t>51 763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3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3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7426252"/>
                  </a:ext>
                </a:extLst>
              </a:tr>
              <a:tr h="337615">
                <a:tc>
                  <a:txBody>
                    <a:bodyPr/>
                    <a:lstStyle/>
                    <a:p>
                      <a:r>
                        <a:rPr lang="fr-FR" sz="1300" dirty="0">
                          <a:solidFill>
                            <a:schemeClr val="bg1"/>
                          </a:solidFill>
                          <a:latin typeface="+mn-lt"/>
                        </a:rPr>
                        <a:t>Novembre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>
                          <a:solidFill>
                            <a:srgbClr val="C00000"/>
                          </a:solidFill>
                        </a:rPr>
                        <a:t>33 291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3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3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302993"/>
                  </a:ext>
                </a:extLst>
              </a:tr>
              <a:tr h="337615">
                <a:tc>
                  <a:txBody>
                    <a:bodyPr/>
                    <a:lstStyle/>
                    <a:p>
                      <a:r>
                        <a:rPr lang="fr-FR" sz="1300" dirty="0">
                          <a:solidFill>
                            <a:schemeClr val="bg1"/>
                          </a:solidFill>
                          <a:latin typeface="+mn-lt"/>
                        </a:rPr>
                        <a:t>Décembre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>
                          <a:solidFill>
                            <a:srgbClr val="C00000"/>
                          </a:solidFill>
                        </a:rPr>
                        <a:t>52 620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3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3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0980321"/>
                  </a:ext>
                </a:extLst>
              </a:tr>
            </a:tbl>
          </a:graphicData>
        </a:graphic>
      </p:graphicFrame>
      <p:sp>
        <p:nvSpPr>
          <p:cNvPr id="22" name="ZoneTexte 21">
            <a:extLst>
              <a:ext uri="{FF2B5EF4-FFF2-40B4-BE49-F238E27FC236}">
                <a16:creationId xmlns:a16="http://schemas.microsoft.com/office/drawing/2014/main" id="{898124FC-7FAD-453F-80C8-ED072F9E48B1}"/>
              </a:ext>
            </a:extLst>
          </p:cNvPr>
          <p:cNvSpPr txBox="1"/>
          <p:nvPr/>
        </p:nvSpPr>
        <p:spPr>
          <a:xfrm>
            <a:off x="4644008" y="1180352"/>
            <a:ext cx="34343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>
                <a:solidFill>
                  <a:srgbClr val="396AAD"/>
                </a:solidFill>
                <a:latin typeface="Impact" panose="020B0806030902050204" pitchFamily="34" charset="0"/>
              </a:rPr>
              <a:t>VP et VUL du CCFA</a:t>
            </a: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E92B2572-6DF0-4508-905F-0702493A94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7933" y="6559270"/>
            <a:ext cx="1536325" cy="29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911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>
            <a:extLst>
              <a:ext uri="{FF2B5EF4-FFF2-40B4-BE49-F238E27FC236}">
                <a16:creationId xmlns:a16="http://schemas.microsoft.com/office/drawing/2014/main" id="{516F0E49-B837-4ED8-A962-F96AC16A80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0182" y="6442638"/>
            <a:ext cx="1536325" cy="298730"/>
          </a:xfrm>
          <a:prstGeom prst="rect">
            <a:avLst/>
          </a:prstGeom>
        </p:spPr>
      </p:pic>
      <p:sp>
        <p:nvSpPr>
          <p:cNvPr id="18" name="Espace réservé du contenu 17">
            <a:extLst>
              <a:ext uri="{FF2B5EF4-FFF2-40B4-BE49-F238E27FC236}">
                <a16:creationId xmlns:a16="http://schemas.microsoft.com/office/drawing/2014/main" id="{0C6F03F1-9D23-41BE-A54D-1E26D833F97E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>
            <a:normAutofit/>
          </a:bodyPr>
          <a:lstStyle/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fr-FR" sz="1800" b="1" i="0" u="none" strike="noStrike" kern="1200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Véhicules utilitaires légers</a:t>
            </a:r>
            <a:endParaRPr lang="fr-FR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fr-FR" sz="1800" b="1" i="0" u="none" strike="noStrike" kern="1200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2020</a:t>
            </a:r>
            <a:endParaRPr lang="fr-FR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fr-FR" sz="1800" b="1" i="0" u="none" strike="noStrike" kern="1200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2021</a:t>
            </a:r>
            <a:endParaRPr lang="fr-FR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fr-FR" sz="1800" b="1" i="0" u="none" strike="noStrike" kern="1200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Variations (en %)</a:t>
            </a:r>
            <a:endParaRPr lang="fr-FR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fr-FR" dirty="0"/>
          </a:p>
        </p:txBody>
      </p:sp>
      <p:graphicFrame>
        <p:nvGraphicFramePr>
          <p:cNvPr id="19" name="Tableau 18">
            <a:extLst>
              <a:ext uri="{FF2B5EF4-FFF2-40B4-BE49-F238E27FC236}">
                <a16:creationId xmlns:a16="http://schemas.microsoft.com/office/drawing/2014/main" id="{FF949C45-E5FD-431B-BFDA-8E8BBE1F1E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468958"/>
              </p:ext>
            </p:extLst>
          </p:nvPr>
        </p:nvGraphicFramePr>
        <p:xfrm>
          <a:off x="448987" y="1826682"/>
          <a:ext cx="4051005" cy="4807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0464">
                  <a:extLst>
                    <a:ext uri="{9D8B030D-6E8A-4147-A177-3AD203B41FA5}">
                      <a16:colId xmlns:a16="http://schemas.microsoft.com/office/drawing/2014/main" val="840925812"/>
                    </a:ext>
                  </a:extLst>
                </a:gridCol>
                <a:gridCol w="1002358">
                  <a:extLst>
                    <a:ext uri="{9D8B030D-6E8A-4147-A177-3AD203B41FA5}">
                      <a16:colId xmlns:a16="http://schemas.microsoft.com/office/drawing/2014/main" val="3468847297"/>
                    </a:ext>
                  </a:extLst>
                </a:gridCol>
                <a:gridCol w="890106">
                  <a:extLst>
                    <a:ext uri="{9D8B030D-6E8A-4147-A177-3AD203B41FA5}">
                      <a16:colId xmlns:a16="http://schemas.microsoft.com/office/drawing/2014/main" val="459099633"/>
                    </a:ext>
                  </a:extLst>
                </a:gridCol>
                <a:gridCol w="998077">
                  <a:extLst>
                    <a:ext uri="{9D8B030D-6E8A-4147-A177-3AD203B41FA5}">
                      <a16:colId xmlns:a16="http://schemas.microsoft.com/office/drawing/2014/main" val="2063863316"/>
                    </a:ext>
                  </a:extLst>
                </a:gridCol>
              </a:tblGrid>
              <a:tr h="503874">
                <a:tc>
                  <a:txBody>
                    <a:bodyPr/>
                    <a:lstStyle/>
                    <a:p>
                      <a:r>
                        <a:rPr lang="fr-FR" sz="1300" baseline="0" dirty="0"/>
                        <a:t>Voitures particulières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300" baseline="0" dirty="0"/>
                        <a:t>Cumul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300" baseline="0" dirty="0"/>
                        <a:t>Cumul</a:t>
                      </a:r>
                    </a:p>
                    <a:p>
                      <a:r>
                        <a:rPr lang="fr-FR" sz="1300" baseline="0" dirty="0"/>
                        <a:t>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300" baseline="0" dirty="0"/>
                        <a:t>Variations (en 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0822019"/>
                  </a:ext>
                </a:extLst>
              </a:tr>
              <a:tr h="345841">
                <a:tc>
                  <a:txBody>
                    <a:bodyPr/>
                    <a:lstStyle/>
                    <a:p>
                      <a:r>
                        <a:rPr lang="fr-FR" sz="1300" baseline="0" dirty="0">
                          <a:solidFill>
                            <a:schemeClr val="bg1"/>
                          </a:solidFill>
                          <a:latin typeface="+mn-lt"/>
                        </a:rPr>
                        <a:t>Janvier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300" kern="1200" baseline="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188 157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3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152 934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aseline="0" dirty="0">
                          <a:solidFill>
                            <a:srgbClr val="C00000"/>
                          </a:solidFill>
                        </a:rPr>
                        <a:t>-18,7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7916468"/>
                  </a:ext>
                </a:extLst>
              </a:tr>
              <a:tr h="345841">
                <a:tc>
                  <a:txBody>
                    <a:bodyPr/>
                    <a:lstStyle/>
                    <a:p>
                      <a:r>
                        <a:rPr lang="fr-FR" sz="1300" baseline="0" dirty="0">
                          <a:solidFill>
                            <a:schemeClr val="bg1"/>
                          </a:solidFill>
                          <a:latin typeface="+mn-lt"/>
                        </a:rPr>
                        <a:t>Février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300" kern="1200" baseline="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357 634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3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322 015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aseline="0" dirty="0">
                          <a:solidFill>
                            <a:srgbClr val="C00000"/>
                          </a:solidFill>
                        </a:rPr>
                        <a:t>-10,0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3660557"/>
                  </a:ext>
                </a:extLst>
              </a:tr>
              <a:tr h="345841">
                <a:tc>
                  <a:txBody>
                    <a:bodyPr/>
                    <a:lstStyle/>
                    <a:p>
                      <a:r>
                        <a:rPr lang="fr-FR" sz="1300" baseline="0" dirty="0">
                          <a:solidFill>
                            <a:schemeClr val="bg1"/>
                          </a:solidFill>
                          <a:latin typeface="+mn-lt"/>
                        </a:rPr>
                        <a:t>Mars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300" kern="1200" baseline="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567 681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3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557 305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aseline="0" dirty="0">
                          <a:solidFill>
                            <a:srgbClr val="C00000"/>
                          </a:solidFill>
                        </a:rPr>
                        <a:t>-1,8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9289016"/>
                  </a:ext>
                </a:extLst>
              </a:tr>
              <a:tr h="345841">
                <a:tc>
                  <a:txBody>
                    <a:bodyPr/>
                    <a:lstStyle/>
                    <a:p>
                      <a:r>
                        <a:rPr lang="fr-FR" sz="1300" baseline="0" dirty="0">
                          <a:solidFill>
                            <a:schemeClr val="bg1"/>
                          </a:solidFill>
                          <a:latin typeface="+mn-lt"/>
                        </a:rPr>
                        <a:t>Avril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300" kern="1200" baseline="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721 625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3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714 082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aseline="0" dirty="0">
                          <a:solidFill>
                            <a:srgbClr val="C00000"/>
                          </a:solidFill>
                        </a:rPr>
                        <a:t>-1,0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1647808"/>
                  </a:ext>
                </a:extLst>
              </a:tr>
              <a:tr h="345841">
                <a:tc>
                  <a:txBody>
                    <a:bodyPr/>
                    <a:lstStyle/>
                    <a:p>
                      <a:r>
                        <a:rPr lang="fr-FR" sz="1300" baseline="0" dirty="0">
                          <a:solidFill>
                            <a:schemeClr val="bg1"/>
                          </a:solidFill>
                          <a:latin typeface="+mn-lt"/>
                        </a:rPr>
                        <a:t>Mai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300" kern="1200" baseline="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862 751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fr-FR" sz="1300" kern="1200" baseline="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300" baseline="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7480158"/>
                  </a:ext>
                </a:extLst>
              </a:tr>
              <a:tr h="345841">
                <a:tc>
                  <a:txBody>
                    <a:bodyPr/>
                    <a:lstStyle/>
                    <a:p>
                      <a:r>
                        <a:rPr lang="fr-FR" sz="1300" baseline="0" dirty="0">
                          <a:solidFill>
                            <a:schemeClr val="bg1"/>
                          </a:solidFill>
                          <a:latin typeface="+mn-lt"/>
                        </a:rPr>
                        <a:t>Juin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300" kern="1200" baseline="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1 053 681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fr-FR" sz="1300" kern="1200" baseline="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300" baseline="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2241316"/>
                  </a:ext>
                </a:extLst>
              </a:tr>
              <a:tr h="345841">
                <a:tc>
                  <a:txBody>
                    <a:bodyPr/>
                    <a:lstStyle/>
                    <a:p>
                      <a:r>
                        <a:rPr lang="fr-FR" sz="1300" baseline="0" dirty="0">
                          <a:solidFill>
                            <a:schemeClr val="bg1"/>
                          </a:solidFill>
                          <a:latin typeface="+mn-lt"/>
                        </a:rPr>
                        <a:t>Juillet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aseline="0" dirty="0">
                          <a:solidFill>
                            <a:srgbClr val="C00000"/>
                          </a:solidFill>
                        </a:rPr>
                        <a:t>1 182 925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300" baseline="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300" baseline="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7139143"/>
                  </a:ext>
                </a:extLst>
              </a:tr>
              <a:tr h="345841">
                <a:tc>
                  <a:txBody>
                    <a:bodyPr/>
                    <a:lstStyle/>
                    <a:p>
                      <a:r>
                        <a:rPr lang="fr-FR" sz="1300" baseline="0" dirty="0">
                          <a:solidFill>
                            <a:schemeClr val="bg1"/>
                          </a:solidFill>
                          <a:latin typeface="+mn-lt"/>
                        </a:rPr>
                        <a:t>Août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300" kern="1200" baseline="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1 273 021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fr-FR" sz="1300" kern="1200" baseline="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300" baseline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2432812"/>
                  </a:ext>
                </a:extLst>
              </a:tr>
              <a:tr h="345841">
                <a:tc>
                  <a:txBody>
                    <a:bodyPr/>
                    <a:lstStyle/>
                    <a:p>
                      <a:r>
                        <a:rPr lang="fr-FR" sz="1300" baseline="0" dirty="0">
                          <a:solidFill>
                            <a:schemeClr val="bg1"/>
                          </a:solidFill>
                          <a:latin typeface="+mn-lt"/>
                        </a:rPr>
                        <a:t>Septembre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300" kern="1200" baseline="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1 438 030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fr-FR" sz="1300" kern="1200" baseline="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300" baseline="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7983173"/>
                  </a:ext>
                </a:extLst>
              </a:tr>
              <a:tr h="345841">
                <a:tc>
                  <a:txBody>
                    <a:bodyPr/>
                    <a:lstStyle/>
                    <a:p>
                      <a:r>
                        <a:rPr lang="fr-FR" sz="1300" baseline="0" dirty="0">
                          <a:solidFill>
                            <a:schemeClr val="bg1"/>
                          </a:solidFill>
                          <a:latin typeface="+mn-lt"/>
                        </a:rPr>
                        <a:t>Octobre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aseline="0" dirty="0">
                          <a:solidFill>
                            <a:srgbClr val="C00000"/>
                          </a:solidFill>
                        </a:rPr>
                        <a:t>1 626 017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300" baseline="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300" baseline="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0387538"/>
                  </a:ext>
                </a:extLst>
              </a:tr>
              <a:tr h="416031">
                <a:tc>
                  <a:txBody>
                    <a:bodyPr/>
                    <a:lstStyle/>
                    <a:p>
                      <a:r>
                        <a:rPr lang="fr-FR" sz="1300" baseline="0" dirty="0">
                          <a:solidFill>
                            <a:schemeClr val="bg1"/>
                          </a:solidFill>
                          <a:latin typeface="+mn-lt"/>
                        </a:rPr>
                        <a:t>Novembre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aseline="0" dirty="0">
                          <a:solidFill>
                            <a:srgbClr val="C00000"/>
                          </a:solidFill>
                        </a:rPr>
                        <a:t>1 763 855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300" baseline="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300" baseline="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6494907"/>
                  </a:ext>
                </a:extLst>
              </a:tr>
              <a:tr h="429029">
                <a:tc>
                  <a:txBody>
                    <a:bodyPr/>
                    <a:lstStyle/>
                    <a:p>
                      <a:r>
                        <a:rPr lang="fr-FR" sz="1300" baseline="0" dirty="0">
                          <a:solidFill>
                            <a:schemeClr val="bg1"/>
                          </a:solidFill>
                          <a:latin typeface="+mn-lt"/>
                        </a:rPr>
                        <a:t>Décembre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aseline="0" dirty="0">
                          <a:solidFill>
                            <a:srgbClr val="C00000"/>
                          </a:solidFill>
                        </a:rPr>
                        <a:t>1 925 871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300" baseline="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300" baseline="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0382905"/>
                  </a:ext>
                </a:extLst>
              </a:tr>
            </a:tbl>
          </a:graphicData>
        </a:graphic>
      </p:graphicFrame>
      <p:graphicFrame>
        <p:nvGraphicFramePr>
          <p:cNvPr id="20" name="Tableau 19">
            <a:extLst>
              <a:ext uri="{FF2B5EF4-FFF2-40B4-BE49-F238E27FC236}">
                <a16:creationId xmlns:a16="http://schemas.microsoft.com/office/drawing/2014/main" id="{A95C4640-E092-4BC3-8C47-CE8979244E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0781423"/>
              </p:ext>
            </p:extLst>
          </p:nvPr>
        </p:nvGraphicFramePr>
        <p:xfrm>
          <a:off x="4644008" y="1832779"/>
          <a:ext cx="3888432" cy="48073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>
                  <a:extLst>
                    <a:ext uri="{9D8B030D-6E8A-4147-A177-3AD203B41FA5}">
                      <a16:colId xmlns:a16="http://schemas.microsoft.com/office/drawing/2014/main" val="84092581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3468847297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459099633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63863316"/>
                    </a:ext>
                  </a:extLst>
                </a:gridCol>
              </a:tblGrid>
              <a:tr h="444093">
                <a:tc>
                  <a:txBody>
                    <a:bodyPr/>
                    <a:lstStyle/>
                    <a:p>
                      <a:r>
                        <a:rPr lang="fr-FR" sz="1300" dirty="0"/>
                        <a:t>Véhicules utilitaires légers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300" dirty="0"/>
                        <a:t>Cumul</a:t>
                      </a:r>
                    </a:p>
                    <a:p>
                      <a:r>
                        <a:rPr lang="fr-FR" sz="1300" dirty="0"/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300" dirty="0"/>
                        <a:t>Cumul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300" dirty="0"/>
                        <a:t>Variations (en 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0822019"/>
                  </a:ext>
                </a:extLst>
              </a:tr>
              <a:tr h="342491">
                <a:tc>
                  <a:txBody>
                    <a:bodyPr/>
                    <a:lstStyle/>
                    <a:p>
                      <a:r>
                        <a:rPr lang="fr-FR" sz="1300" dirty="0">
                          <a:solidFill>
                            <a:schemeClr val="bg1"/>
                          </a:solidFill>
                          <a:latin typeface="+mn-lt"/>
                        </a:rPr>
                        <a:t>Janvier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>
                          <a:solidFill>
                            <a:srgbClr val="C00000"/>
                          </a:solidFill>
                        </a:rPr>
                        <a:t>38 961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>
                          <a:solidFill>
                            <a:schemeClr val="tx1"/>
                          </a:solidFill>
                        </a:rPr>
                        <a:t>29 550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>
                          <a:solidFill>
                            <a:srgbClr val="C00000"/>
                          </a:solidFill>
                        </a:rPr>
                        <a:t>-24,2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7916468"/>
                  </a:ext>
                </a:extLst>
              </a:tr>
              <a:tr h="342491">
                <a:tc>
                  <a:txBody>
                    <a:bodyPr/>
                    <a:lstStyle/>
                    <a:p>
                      <a:r>
                        <a:rPr lang="fr-FR" sz="1300" dirty="0">
                          <a:solidFill>
                            <a:schemeClr val="bg1"/>
                          </a:solidFill>
                          <a:latin typeface="+mn-lt"/>
                        </a:rPr>
                        <a:t>Février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>
                          <a:solidFill>
                            <a:srgbClr val="C00000"/>
                          </a:solidFill>
                        </a:rPr>
                        <a:t>76 303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>
                          <a:solidFill>
                            <a:schemeClr val="tx1"/>
                          </a:solidFill>
                        </a:rPr>
                        <a:t>76 739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>
                          <a:solidFill>
                            <a:srgbClr val="C00000"/>
                          </a:solidFill>
                        </a:rPr>
                        <a:t>-4,7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3660557"/>
                  </a:ext>
                </a:extLst>
              </a:tr>
              <a:tr h="342491">
                <a:tc>
                  <a:txBody>
                    <a:bodyPr/>
                    <a:lstStyle/>
                    <a:p>
                      <a:r>
                        <a:rPr lang="fr-FR" sz="1300" dirty="0">
                          <a:solidFill>
                            <a:schemeClr val="bg1"/>
                          </a:solidFill>
                          <a:latin typeface="+mn-lt"/>
                        </a:rPr>
                        <a:t>Mars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>
                          <a:solidFill>
                            <a:srgbClr val="C00000"/>
                          </a:solidFill>
                        </a:rPr>
                        <a:t>124 923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>
                          <a:solidFill>
                            <a:schemeClr val="tx1"/>
                          </a:solidFill>
                        </a:rPr>
                        <a:t>131 964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>
                          <a:solidFill>
                            <a:srgbClr val="C00000"/>
                          </a:solidFill>
                        </a:rPr>
                        <a:t>+2,2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9289016"/>
                  </a:ext>
                </a:extLst>
              </a:tr>
              <a:tr h="342491">
                <a:tc>
                  <a:txBody>
                    <a:bodyPr/>
                    <a:lstStyle/>
                    <a:p>
                      <a:r>
                        <a:rPr lang="fr-FR" sz="1300" dirty="0">
                          <a:solidFill>
                            <a:schemeClr val="bg1"/>
                          </a:solidFill>
                          <a:latin typeface="+mn-lt"/>
                        </a:rPr>
                        <a:t>Avril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>
                          <a:solidFill>
                            <a:srgbClr val="C00000"/>
                          </a:solidFill>
                        </a:rPr>
                        <a:t>169 758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>
                          <a:solidFill>
                            <a:schemeClr val="tx1"/>
                          </a:solidFill>
                        </a:rPr>
                        <a:t>170 847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>
                          <a:solidFill>
                            <a:srgbClr val="C00000"/>
                          </a:solidFill>
                        </a:rPr>
                        <a:t>-1,8</a:t>
                      </a:r>
                      <a:endParaRPr lang="fr-FR" sz="13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1647808"/>
                  </a:ext>
                </a:extLst>
              </a:tr>
              <a:tr h="342491">
                <a:tc>
                  <a:txBody>
                    <a:bodyPr/>
                    <a:lstStyle/>
                    <a:p>
                      <a:r>
                        <a:rPr lang="fr-FR" sz="1300" dirty="0">
                          <a:solidFill>
                            <a:schemeClr val="bg1"/>
                          </a:solidFill>
                          <a:latin typeface="+mn-lt"/>
                        </a:rPr>
                        <a:t>Mai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>
                          <a:solidFill>
                            <a:srgbClr val="C00000"/>
                          </a:solidFill>
                        </a:rPr>
                        <a:t>212 198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3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3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7480158"/>
                  </a:ext>
                </a:extLst>
              </a:tr>
              <a:tr h="342491">
                <a:tc>
                  <a:txBody>
                    <a:bodyPr/>
                    <a:lstStyle/>
                    <a:p>
                      <a:r>
                        <a:rPr lang="fr-FR" sz="1300" dirty="0">
                          <a:solidFill>
                            <a:schemeClr val="bg1"/>
                          </a:solidFill>
                          <a:latin typeface="+mn-lt"/>
                        </a:rPr>
                        <a:t>Juin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>
                          <a:solidFill>
                            <a:srgbClr val="C00000"/>
                          </a:solidFill>
                        </a:rPr>
                        <a:t>253 253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3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3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2241316"/>
                  </a:ext>
                </a:extLst>
              </a:tr>
              <a:tr h="342491">
                <a:tc>
                  <a:txBody>
                    <a:bodyPr/>
                    <a:lstStyle/>
                    <a:p>
                      <a:r>
                        <a:rPr lang="fr-FR" sz="1300" dirty="0">
                          <a:solidFill>
                            <a:schemeClr val="bg1"/>
                          </a:solidFill>
                          <a:latin typeface="+mn-lt"/>
                        </a:rPr>
                        <a:t>Juillet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>
                          <a:solidFill>
                            <a:srgbClr val="C00000"/>
                          </a:solidFill>
                        </a:rPr>
                        <a:t>293 076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3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3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7139143"/>
                  </a:ext>
                </a:extLst>
              </a:tr>
              <a:tr h="342491">
                <a:tc>
                  <a:txBody>
                    <a:bodyPr/>
                    <a:lstStyle/>
                    <a:p>
                      <a:r>
                        <a:rPr lang="fr-FR" sz="1300" dirty="0">
                          <a:solidFill>
                            <a:schemeClr val="bg1"/>
                          </a:solidFill>
                          <a:latin typeface="+mn-lt"/>
                        </a:rPr>
                        <a:t>Août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dirty="0">
                          <a:solidFill>
                            <a:srgbClr val="C00000"/>
                          </a:solidFill>
                        </a:rPr>
                        <a:t>314 988</a:t>
                      </a:r>
                      <a:endParaRPr lang="fr-FR" sz="13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3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3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2432812"/>
                  </a:ext>
                </a:extLst>
              </a:tr>
              <a:tr h="342491">
                <a:tc>
                  <a:txBody>
                    <a:bodyPr/>
                    <a:lstStyle/>
                    <a:p>
                      <a:r>
                        <a:rPr lang="fr-FR" sz="1300" dirty="0">
                          <a:solidFill>
                            <a:schemeClr val="bg1"/>
                          </a:solidFill>
                          <a:latin typeface="+mn-lt"/>
                        </a:rPr>
                        <a:t>Septembre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>
                          <a:solidFill>
                            <a:srgbClr val="C00000"/>
                          </a:solidFill>
                        </a:rPr>
                        <a:t>353 470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3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3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7983173"/>
                  </a:ext>
                </a:extLst>
              </a:tr>
              <a:tr h="342491">
                <a:tc>
                  <a:txBody>
                    <a:bodyPr/>
                    <a:lstStyle/>
                    <a:p>
                      <a:r>
                        <a:rPr lang="fr-FR" sz="1300" dirty="0">
                          <a:solidFill>
                            <a:schemeClr val="bg1"/>
                          </a:solidFill>
                          <a:latin typeface="+mn-lt"/>
                        </a:rPr>
                        <a:t>Octobre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>
                          <a:solidFill>
                            <a:srgbClr val="C00000"/>
                          </a:solidFill>
                        </a:rPr>
                        <a:t>405 233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3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3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0387538"/>
                  </a:ext>
                </a:extLst>
              </a:tr>
              <a:tr h="342491">
                <a:tc>
                  <a:txBody>
                    <a:bodyPr/>
                    <a:lstStyle/>
                    <a:p>
                      <a:r>
                        <a:rPr lang="fr-FR" sz="1300" dirty="0">
                          <a:solidFill>
                            <a:schemeClr val="bg1"/>
                          </a:solidFill>
                          <a:latin typeface="+mn-lt"/>
                        </a:rPr>
                        <a:t>Novembre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>
                          <a:solidFill>
                            <a:srgbClr val="C00000"/>
                          </a:solidFill>
                        </a:rPr>
                        <a:t>438 524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3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3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6494907"/>
                  </a:ext>
                </a:extLst>
              </a:tr>
              <a:tr h="354144">
                <a:tc>
                  <a:txBody>
                    <a:bodyPr/>
                    <a:lstStyle/>
                    <a:p>
                      <a:r>
                        <a:rPr lang="fr-FR" sz="1300" dirty="0">
                          <a:solidFill>
                            <a:schemeClr val="bg1"/>
                          </a:solidFill>
                          <a:latin typeface="+mn-lt"/>
                        </a:rPr>
                        <a:t>Décembre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>
                          <a:solidFill>
                            <a:srgbClr val="C00000"/>
                          </a:solidFill>
                        </a:rPr>
                        <a:t>491 144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3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3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0382905"/>
                  </a:ext>
                </a:extLst>
              </a:tr>
            </a:tbl>
          </a:graphicData>
        </a:graphic>
      </p:graphicFrame>
      <p:sp>
        <p:nvSpPr>
          <p:cNvPr id="21" name="Espace réservé du texte 1">
            <a:extLst>
              <a:ext uri="{FF2B5EF4-FFF2-40B4-BE49-F238E27FC236}">
                <a16:creationId xmlns:a16="http://schemas.microsoft.com/office/drawing/2014/main" id="{F87DDCEA-D8AD-4A59-B721-438E507C881A}"/>
              </a:ext>
            </a:extLst>
          </p:cNvPr>
          <p:cNvSpPr txBox="1">
            <a:spLocks/>
          </p:cNvSpPr>
          <p:nvPr/>
        </p:nvSpPr>
        <p:spPr>
          <a:xfrm>
            <a:off x="432787" y="764704"/>
            <a:ext cx="8278425" cy="619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Impact" panose="020B080603090205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4000" dirty="0"/>
              <a:t>Baromètre des commandes 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170F44EF-E071-4555-8E7D-63CD4EE7FC4C}"/>
              </a:ext>
            </a:extLst>
          </p:cNvPr>
          <p:cNvSpPr txBox="1"/>
          <p:nvPr/>
        </p:nvSpPr>
        <p:spPr>
          <a:xfrm>
            <a:off x="4644008" y="1180352"/>
            <a:ext cx="34343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>
                <a:solidFill>
                  <a:srgbClr val="396AAD"/>
                </a:solidFill>
                <a:latin typeface="Impact" panose="020B0806030902050204" pitchFamily="34" charset="0"/>
              </a:rPr>
              <a:t>VP et VUL du CCFA</a:t>
            </a:r>
          </a:p>
        </p:txBody>
      </p:sp>
    </p:spTree>
    <p:extLst>
      <p:ext uri="{BB962C8B-B14F-4D97-AF65-F5344CB8AC3E}">
        <p14:creationId xmlns:p14="http://schemas.microsoft.com/office/powerpoint/2010/main" val="78988391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trice CCFA.potx" id="{FAB0D0DC-E4B2-4DAA-9908-17D982CED127}" vid="{1E7A437B-42E7-4CCB-B41E-E1C80155EC52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48AA383790DE94CB0318FB3FBCC2EEE" ma:contentTypeVersion="2" ma:contentTypeDescription="Crée un document." ma:contentTypeScope="" ma:versionID="d028a168a831755f2e7d24ea93cd65d0">
  <xsd:schema xmlns:xsd="http://www.w3.org/2001/XMLSchema" xmlns:xs="http://www.w3.org/2001/XMLSchema" xmlns:p="http://schemas.microsoft.com/office/2006/metadata/properties" xmlns:ns2="b11d391a-a0c5-4c34-9c20-74d636eb4d04" targetNamespace="http://schemas.microsoft.com/office/2006/metadata/properties" ma:root="true" ma:fieldsID="80640743c83db712d8fe9306c3c9e12d" ns2:_="">
    <xsd:import namespace="b11d391a-a0c5-4c34-9c20-74d636eb4d0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1d391a-a0c5-4c34-9c20-74d636eb4d0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7E7ABB1-6AF4-4A85-9D5D-E0E1A04CD338}">
  <ds:schemaRefs>
    <ds:schemaRef ds:uri="http://purl.org/dc/elements/1.1/"/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D32FC4AA-E20A-439E-8457-81EB35D5BA5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11d391a-a0c5-4c34-9c20-74d636eb4d0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377DEF3-429A-4710-992D-B00F88A86E8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10603</TotalTime>
  <Words>303</Words>
  <Application>Microsoft Office PowerPoint</Application>
  <PresentationFormat>Affichage à l'écran (4:3)</PresentationFormat>
  <Paragraphs>160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Impact</vt:lpstr>
      <vt:lpstr>Thème Office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ODJ Comité de Coordination - 14/03/14</dc:title>
  <dc:creator>ROUDIER François</dc:creator>
  <cp:lastModifiedBy>Aurélia GUILLON</cp:lastModifiedBy>
  <cp:revision>1269</cp:revision>
  <cp:lastPrinted>2021-05-11T13:20:57Z</cp:lastPrinted>
  <dcterms:modified xsi:type="dcterms:W3CDTF">2022-05-02T11:34:22Z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0x010100148AA383790DE94CB0318FB3FBCC2EEE</vt:lpwstr>
  </property>
</Properties>
</file>